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A68DE-57A3-BBDE-EDC1-89BFDAAA9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DC12F3-2507-1F24-3FF4-EB9913BB2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079FD-6D00-A31B-680E-E3C385B7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D517F5-BB7E-C868-09A4-4E30E670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DD78B0-EEAB-C6F0-9B3D-9A49C1E6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9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52927-0B98-7F44-222B-930C97B9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8D0151-E6B4-2110-7FB4-5C7FFF85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F46CD9-25B5-7A2B-37D7-ED38245E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DE541D-14F0-2545-64DA-57585E22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B53A52-3A45-0D86-BB99-30C275BE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7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B06352-0646-BE2B-2144-A6FD9FCAF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790BD-DCFD-7DDF-712A-E2779B95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5EA3C7-D5B0-C784-9E76-353A429F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327DC-CF13-7E1E-2243-2707512F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64E32-2624-3AAA-F6DF-CE549673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77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70F45-E5D1-FEA0-7131-4C7CC019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2E4C7-522E-F863-6666-F19F3E5A2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B1B77D-DE7D-D5D6-1B34-A90F05DD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D0E25-CC83-2F03-1D2D-A2A95A82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BCB04-6354-65D2-C849-6E924007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04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C917D-2683-26B2-914D-5AAD0A51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A4385C-8755-DBA7-2C68-EE0AFACA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F84BC-20D2-EF37-F3ED-91E58A1A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C2D81-C5D0-042D-852E-4FAC4313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9CCE72-1942-91C8-1552-04923621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50B54-2C10-72BB-491D-68062CA5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2AC56-77B2-8917-21B1-F2721DAE4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147841-D1C4-90CA-B1B6-12500260B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FD2BAD-903A-3D51-101E-A24B6DB1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28982F-4654-ADCA-738B-82F56E69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921406-8A1D-5BCE-0A42-5A9A9FC5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49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579F9-A8C1-AB66-E64E-884AB2F5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F35ABD-E595-3634-56A9-6DFB78AD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6C0722-4970-5996-ED7C-0C706B339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D4BD453-C9BC-6BE5-F5A0-1A14E828B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908674-3A04-8940-93C0-5CE332E5D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A6842D5-D322-7E49-B052-83C61FD8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4C8866-6630-2D38-B16E-A49B9162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E82F82-31BE-CDCB-CC94-46495BB3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1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AD580-1865-FB1C-9D33-6FE70D70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DA4215-81A1-34B3-66B9-07EB2555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ED1CB3-AE3C-E001-5FEA-FDCBC94F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51A1DA-D65F-34B5-D29C-337BEF13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66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CED598-C28D-D254-CD91-331A0D41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2A3ADB-BCA6-6CE8-2746-085A8525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B3CB2F-4C45-AF3A-6FD4-CBB3435E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04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3BB5E-0CA6-7437-9139-D839C96F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8EBF3-9879-E33C-1AFA-963E173C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C08BE4-130E-7847-6907-D061DA022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36AC2-9F98-BAAC-A65F-05FF41D4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9CC00C-BC3D-1384-BB29-EC3B355E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533A61-ED43-3324-571B-5FA4130E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90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2CBC0-6431-1EC0-AD2F-6F9E4B38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8D751E-FFE2-ACDC-61D3-A769BAFF2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6E6B10-EFA7-A0D6-6991-E11205DA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1EAE73-906A-785F-1CF6-7B163B86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317E7D-A87B-D9F6-738A-00E81ABD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7B4E1D-5DF1-ED3E-27AA-E0F83E4C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18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729983-CCA3-F42E-A296-1C1F9D0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C4CB92-8824-2666-10A0-586CE148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81A01A-E15E-E69A-8D06-5CCEFDEE3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AC0C4-1DDB-41FA-B137-D0DBDE845287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58465-D4C3-7047-CD8A-8F9EC62B5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E69992-CC1E-0819-0454-8195E6A43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4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5EF084-3D7F-D6FC-D445-B466A833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32969"/>
            <a:ext cx="1217464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5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51E47D-47AA-5E82-A080-88C2BD99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471"/>
            <a:ext cx="12192000" cy="33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72DFDC-2179-6C47-C8B9-1BB8AE19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332943"/>
            <a:ext cx="955490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A5CCE4-8E12-926A-160E-4F61B0A4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285311"/>
            <a:ext cx="1073617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0F1751-7A62-FBAC-3FF3-AE50B593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190312"/>
            <a:ext cx="1133633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A3C764-49BB-3AC3-E436-0E06AE04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680654"/>
            <a:ext cx="11869806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3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ABA4F2-777B-5E76-56FD-9373BFD2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9" y="77372"/>
            <a:ext cx="11162782" cy="6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8C292-9D3B-DF93-ADE5-83DF357D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199839"/>
            <a:ext cx="1009790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9E0559-1633-728E-3AF6-1F14B3BC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425"/>
            <a:ext cx="12192000" cy="38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16A5B-160F-2C9A-2F14-2C350BAA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7" y="0"/>
            <a:ext cx="9663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8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71EEDE-57F6-6A8C-CA21-A3790155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32916"/>
            <a:ext cx="10355120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4AE9AE-B4E3-2B6C-4065-E2B1C3E1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70995"/>
            <a:ext cx="10974332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2E788C-FD03-99D7-EC9F-4166120A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7" y="0"/>
            <a:ext cx="1148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1C6EAD-9EA8-A6D0-74D7-3B15FF98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628259"/>
            <a:ext cx="1187933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7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156752-BC91-9A34-7345-BFA1959B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66258"/>
            <a:ext cx="997406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2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2</cp:revision>
  <dcterms:created xsi:type="dcterms:W3CDTF">2022-07-13T18:01:46Z</dcterms:created>
  <dcterms:modified xsi:type="dcterms:W3CDTF">2022-07-14T03:53:51Z</dcterms:modified>
</cp:coreProperties>
</file>